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257" r:id="rId5"/>
    <p:sldId id="258" r:id="rId6"/>
    <p:sldId id="265" r:id="rId7"/>
    <p:sldId id="268" r:id="rId8"/>
    <p:sldId id="269" r:id="rId9"/>
    <p:sldId id="266" r:id="rId10"/>
    <p:sldId id="267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77"/>
  </p:normalViewPr>
  <p:slideViewPr>
    <p:cSldViewPr snapToGrid="0">
      <p:cViewPr varScale="1">
        <p:scale>
          <a:sx n="116" d="100"/>
          <a:sy n="116" d="100"/>
        </p:scale>
        <p:origin x="4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lavien Henrotte-robert" userId="7037ce8b-73f9-4cdb-80c4-c33ab821c23b" providerId="ADAL" clId="{BA806CBF-5EDE-ED45-A95E-7277A0138A24}"/>
    <pc:docChg chg="undo custSel addSld modSld modMainMaster">
      <pc:chgData name="Flavien Henrotte-robert" userId="7037ce8b-73f9-4cdb-80c4-c33ab821c23b" providerId="ADAL" clId="{BA806CBF-5EDE-ED45-A95E-7277A0138A24}" dt="2023-03-14T16:22:40.089" v="638" actId="20577"/>
      <pc:docMkLst>
        <pc:docMk/>
      </pc:docMkLst>
      <pc:sldChg chg="modSp add setBg">
        <pc:chgData name="Flavien Henrotte-robert" userId="7037ce8b-73f9-4cdb-80c4-c33ab821c23b" providerId="ADAL" clId="{BA806CBF-5EDE-ED45-A95E-7277A0138A24}" dt="2023-03-14T14:10:09.962" v="81" actId="171"/>
        <pc:sldMkLst>
          <pc:docMk/>
          <pc:sldMk cId="2960535688" sldId="257"/>
        </pc:sldMkLst>
        <pc:picChg chg="mod">
          <ac:chgData name="Flavien Henrotte-robert" userId="7037ce8b-73f9-4cdb-80c4-c33ab821c23b" providerId="ADAL" clId="{BA806CBF-5EDE-ED45-A95E-7277A0138A24}" dt="2023-03-14T14:10:09.962" v="81" actId="171"/>
          <ac:picMkLst>
            <pc:docMk/>
            <pc:sldMk cId="2960535688" sldId="257"/>
            <ac:picMk id="9" creationId="{6D75280E-3B74-14E7-2DAD-08C29C0E24B6}"/>
          </ac:picMkLst>
        </pc:picChg>
      </pc:sldChg>
      <pc:sldChg chg="addSp delSp modSp add mod setBg">
        <pc:chgData name="Flavien Henrotte-robert" userId="7037ce8b-73f9-4cdb-80c4-c33ab821c23b" providerId="ADAL" clId="{BA806CBF-5EDE-ED45-A95E-7277A0138A24}" dt="2023-03-14T14:02:00.700" v="65" actId="1076"/>
        <pc:sldMkLst>
          <pc:docMk/>
          <pc:sldMk cId="3263995082" sldId="258"/>
        </pc:sldMkLst>
        <pc:spChg chg="del">
          <ac:chgData name="Flavien Henrotte-robert" userId="7037ce8b-73f9-4cdb-80c4-c33ab821c23b" providerId="ADAL" clId="{BA806CBF-5EDE-ED45-A95E-7277A0138A24}" dt="2023-03-14T13:59:46.395" v="45" actId="478"/>
          <ac:spMkLst>
            <pc:docMk/>
            <pc:sldMk cId="3263995082" sldId="258"/>
            <ac:spMk id="9" creationId="{47072F34-69B9-45D6-66D3-85A377F1B333}"/>
          </ac:spMkLst>
        </pc:spChg>
        <pc:spChg chg="del">
          <ac:chgData name="Flavien Henrotte-robert" userId="7037ce8b-73f9-4cdb-80c4-c33ab821c23b" providerId="ADAL" clId="{BA806CBF-5EDE-ED45-A95E-7277A0138A24}" dt="2023-03-14T13:59:51.749" v="48" actId="478"/>
          <ac:spMkLst>
            <pc:docMk/>
            <pc:sldMk cId="3263995082" sldId="258"/>
            <ac:spMk id="11" creationId="{C359AFB9-A5A7-0977-1A42-92BC4703F7EC}"/>
          </ac:spMkLst>
        </pc:spChg>
        <pc:spChg chg="mod">
          <ac:chgData name="Flavien Henrotte-robert" userId="7037ce8b-73f9-4cdb-80c4-c33ab821c23b" providerId="ADAL" clId="{BA806CBF-5EDE-ED45-A95E-7277A0138A24}" dt="2023-03-14T14:01:00.932" v="54" actId="1076"/>
          <ac:spMkLst>
            <pc:docMk/>
            <pc:sldMk cId="3263995082" sldId="258"/>
            <ac:spMk id="12" creationId="{B36B4DAE-18D3-AA90-4329-607A723AEBFD}"/>
          </ac:spMkLst>
        </pc:spChg>
        <pc:spChg chg="mod">
          <ac:chgData name="Flavien Henrotte-robert" userId="7037ce8b-73f9-4cdb-80c4-c33ab821c23b" providerId="ADAL" clId="{BA806CBF-5EDE-ED45-A95E-7277A0138A24}" dt="2023-03-14T13:58:57.187" v="22" actId="20577"/>
          <ac:spMkLst>
            <pc:docMk/>
            <pc:sldMk cId="3263995082" sldId="258"/>
            <ac:spMk id="13" creationId="{908564E5-7632-EC3D-8F9D-9CDBAC31530E}"/>
          </ac:spMkLst>
        </pc:spChg>
        <pc:spChg chg="del">
          <ac:chgData name="Flavien Henrotte-robert" userId="7037ce8b-73f9-4cdb-80c4-c33ab821c23b" providerId="ADAL" clId="{BA806CBF-5EDE-ED45-A95E-7277A0138A24}" dt="2023-03-14T13:59:53.180" v="49" actId="478"/>
          <ac:spMkLst>
            <pc:docMk/>
            <pc:sldMk cId="3263995082" sldId="258"/>
            <ac:spMk id="14" creationId="{31FD0EA3-25EE-8329-720C-2A4F6569B691}"/>
          </ac:spMkLst>
        </pc:spChg>
        <pc:spChg chg="mod">
          <ac:chgData name="Flavien Henrotte-robert" userId="7037ce8b-73f9-4cdb-80c4-c33ab821c23b" providerId="ADAL" clId="{BA806CBF-5EDE-ED45-A95E-7277A0138A24}" dt="2023-03-14T14:02:00.700" v="65" actId="1076"/>
          <ac:spMkLst>
            <pc:docMk/>
            <pc:sldMk cId="3263995082" sldId="258"/>
            <ac:spMk id="15" creationId="{768B1B35-412C-EC1E-451D-5AB5BE32448C}"/>
          </ac:spMkLst>
        </pc:spChg>
        <pc:spChg chg="mod">
          <ac:chgData name="Flavien Henrotte-robert" userId="7037ce8b-73f9-4cdb-80c4-c33ab821c23b" providerId="ADAL" clId="{BA806CBF-5EDE-ED45-A95E-7277A0138A24}" dt="2023-03-14T14:01:05.667" v="55" actId="1076"/>
          <ac:spMkLst>
            <pc:docMk/>
            <pc:sldMk cId="3263995082" sldId="258"/>
            <ac:spMk id="16" creationId="{633CCE54-3159-8639-5E24-5DC66C8A2B8A}"/>
          </ac:spMkLst>
        </pc:spChg>
        <pc:picChg chg="add del mod">
          <ac:chgData name="Flavien Henrotte-robert" userId="7037ce8b-73f9-4cdb-80c4-c33ab821c23b" providerId="ADAL" clId="{BA806CBF-5EDE-ED45-A95E-7277A0138A24}" dt="2023-03-14T14:01:11.087" v="57" actId="1076"/>
          <ac:picMkLst>
            <pc:docMk/>
            <pc:sldMk cId="3263995082" sldId="258"/>
            <ac:picMk id="6" creationId="{E1A9C846-292B-F479-E9B3-149B053D755F}"/>
          </ac:picMkLst>
        </pc:picChg>
      </pc:sldChg>
      <pc:sldChg chg="addSp delSp modSp add mod setBg modAnim">
        <pc:chgData name="Flavien Henrotte-robert" userId="7037ce8b-73f9-4cdb-80c4-c33ab821c23b" providerId="ADAL" clId="{BA806CBF-5EDE-ED45-A95E-7277A0138A24}" dt="2023-03-14T16:22:40.089" v="638" actId="20577"/>
        <pc:sldMkLst>
          <pc:docMk/>
          <pc:sldMk cId="941432814" sldId="265"/>
        </pc:sldMkLst>
        <pc:spChg chg="del mod">
          <ac:chgData name="Flavien Henrotte-robert" userId="7037ce8b-73f9-4cdb-80c4-c33ab821c23b" providerId="ADAL" clId="{BA806CBF-5EDE-ED45-A95E-7277A0138A24}" dt="2023-03-14T16:05:28.446" v="341" actId="478"/>
          <ac:spMkLst>
            <pc:docMk/>
            <pc:sldMk cId="941432814" sldId="265"/>
            <ac:spMk id="2" creationId="{A86E128B-9308-B7EB-7931-8FE00A4DACD5}"/>
          </ac:spMkLst>
        </pc:spChg>
        <pc:spChg chg="mod">
          <ac:chgData name="Flavien Henrotte-robert" userId="7037ce8b-73f9-4cdb-80c4-c33ab821c23b" providerId="ADAL" clId="{BA806CBF-5EDE-ED45-A95E-7277A0138A24}" dt="2023-03-14T14:09:53.970" v="80" actId="20577"/>
          <ac:spMkLst>
            <pc:docMk/>
            <pc:sldMk cId="941432814" sldId="265"/>
            <ac:spMk id="3" creationId="{221F8C34-2928-18BE-76BF-EB030C2EAF53}"/>
          </ac:spMkLst>
        </pc:spChg>
        <pc:spChg chg="mod">
          <ac:chgData name="Flavien Henrotte-robert" userId="7037ce8b-73f9-4cdb-80c4-c33ab821c23b" providerId="ADAL" clId="{BA806CBF-5EDE-ED45-A95E-7277A0138A24}" dt="2023-03-14T14:11:39.616" v="136" actId="1037"/>
          <ac:spMkLst>
            <pc:docMk/>
            <pc:sldMk cId="941432814" sldId="265"/>
            <ac:spMk id="6" creationId="{95C16E01-E3FD-A1DE-2210-329E091E5FCC}"/>
          </ac:spMkLst>
        </pc:spChg>
        <pc:spChg chg="add mod">
          <ac:chgData name="Flavien Henrotte-robert" userId="7037ce8b-73f9-4cdb-80c4-c33ab821c23b" providerId="ADAL" clId="{BA806CBF-5EDE-ED45-A95E-7277A0138A24}" dt="2023-03-14T16:22:40.089" v="638" actId="20577"/>
          <ac:spMkLst>
            <pc:docMk/>
            <pc:sldMk cId="941432814" sldId="265"/>
            <ac:spMk id="8" creationId="{268ED622-B2C3-7AEF-89F6-CF05F937599C}"/>
          </ac:spMkLst>
        </pc:spChg>
        <pc:spChg chg="add del mod">
          <ac:chgData name="Flavien Henrotte-robert" userId="7037ce8b-73f9-4cdb-80c4-c33ab821c23b" providerId="ADAL" clId="{BA806CBF-5EDE-ED45-A95E-7277A0138A24}" dt="2023-03-14T16:05:32.561" v="342" actId="478"/>
          <ac:spMkLst>
            <pc:docMk/>
            <pc:sldMk cId="941432814" sldId="265"/>
            <ac:spMk id="11" creationId="{49D2813F-676A-8915-67C2-193936987DA4}"/>
          </ac:spMkLst>
        </pc:spChg>
        <pc:spChg chg="add del mod">
          <ac:chgData name="Flavien Henrotte-robert" userId="7037ce8b-73f9-4cdb-80c4-c33ab821c23b" providerId="ADAL" clId="{BA806CBF-5EDE-ED45-A95E-7277A0138A24}" dt="2023-03-14T16:12:49.256" v="531"/>
          <ac:spMkLst>
            <pc:docMk/>
            <pc:sldMk cId="941432814" sldId="265"/>
            <ac:spMk id="12" creationId="{2D780D46-FA0C-A8EC-76D3-65A7B1F46AA1}"/>
          </ac:spMkLst>
        </pc:spChg>
        <pc:picChg chg="del">
          <ac:chgData name="Flavien Henrotte-robert" userId="7037ce8b-73f9-4cdb-80c4-c33ab821c23b" providerId="ADAL" clId="{BA806CBF-5EDE-ED45-A95E-7277A0138A24}" dt="2023-03-14T14:09:46.211" v="77" actId="478"/>
          <ac:picMkLst>
            <pc:docMk/>
            <pc:sldMk cId="941432814" sldId="265"/>
            <ac:picMk id="4" creationId="{86C85376-0D86-0C79-10B4-644F91F5E37D}"/>
          </ac:picMkLst>
        </pc:picChg>
        <pc:picChg chg="add del mod">
          <ac:chgData name="Flavien Henrotte-robert" userId="7037ce8b-73f9-4cdb-80c4-c33ab821c23b" providerId="ADAL" clId="{BA806CBF-5EDE-ED45-A95E-7277A0138A24}" dt="2023-03-14T16:02:48.942" v="283" actId="21"/>
          <ac:picMkLst>
            <pc:docMk/>
            <pc:sldMk cId="941432814" sldId="265"/>
            <ac:picMk id="7" creationId="{7E8F67F5-8200-6416-E791-F7DE90EEBB46}"/>
          </ac:picMkLst>
        </pc:picChg>
        <pc:picChg chg="del">
          <ac:chgData name="Flavien Henrotte-robert" userId="7037ce8b-73f9-4cdb-80c4-c33ab821c23b" providerId="ADAL" clId="{BA806CBF-5EDE-ED45-A95E-7277A0138A24}" dt="2023-03-14T14:09:47.127" v="78" actId="478"/>
          <ac:picMkLst>
            <pc:docMk/>
            <pc:sldMk cId="941432814" sldId="265"/>
            <ac:picMk id="9" creationId="{B60ED410-1471-0816-43E8-6098E1E22BAB}"/>
          </ac:picMkLst>
        </pc:picChg>
      </pc:sldChg>
      <pc:sldChg chg="addSp modSp add mod setBg modAnim">
        <pc:chgData name="Flavien Henrotte-robert" userId="7037ce8b-73f9-4cdb-80c4-c33ab821c23b" providerId="ADAL" clId="{BA806CBF-5EDE-ED45-A95E-7277A0138A24}" dt="2023-03-14T16:12:16.826" v="527" actId="1036"/>
        <pc:sldMkLst>
          <pc:docMk/>
          <pc:sldMk cId="147008482" sldId="266"/>
        </pc:sldMkLst>
        <pc:spChg chg="mod">
          <ac:chgData name="Flavien Henrotte-robert" userId="7037ce8b-73f9-4cdb-80c4-c33ab821c23b" providerId="ADAL" clId="{BA806CBF-5EDE-ED45-A95E-7277A0138A24}" dt="2023-03-14T16:12:16.826" v="527" actId="1036"/>
          <ac:spMkLst>
            <pc:docMk/>
            <pc:sldMk cId="147008482" sldId="266"/>
            <ac:spMk id="2" creationId="{A86E128B-9308-B7EB-7931-8FE00A4DACD5}"/>
          </ac:spMkLst>
        </pc:spChg>
        <pc:spChg chg="add mod">
          <ac:chgData name="Flavien Henrotte-robert" userId="7037ce8b-73f9-4cdb-80c4-c33ab821c23b" providerId="ADAL" clId="{BA806CBF-5EDE-ED45-A95E-7277A0138A24}" dt="2023-03-14T16:12:16.826" v="527" actId="1036"/>
          <ac:spMkLst>
            <pc:docMk/>
            <pc:sldMk cId="147008482" sldId="266"/>
            <ac:spMk id="4" creationId="{42EEAF90-8743-32A3-9991-2EF279B51610}"/>
          </ac:spMkLst>
        </pc:spChg>
        <pc:spChg chg="add mod">
          <ac:chgData name="Flavien Henrotte-robert" userId="7037ce8b-73f9-4cdb-80c4-c33ab821c23b" providerId="ADAL" clId="{BA806CBF-5EDE-ED45-A95E-7277A0138A24}" dt="2023-03-14T16:12:16.826" v="527" actId="1036"/>
          <ac:spMkLst>
            <pc:docMk/>
            <pc:sldMk cId="147008482" sldId="266"/>
            <ac:spMk id="5" creationId="{8160C873-766F-DBF5-A722-9C46F95B3BB2}"/>
          </ac:spMkLst>
        </pc:spChg>
        <pc:spChg chg="mod">
          <ac:chgData name="Flavien Henrotte-robert" userId="7037ce8b-73f9-4cdb-80c4-c33ab821c23b" providerId="ADAL" clId="{BA806CBF-5EDE-ED45-A95E-7277A0138A24}" dt="2023-03-14T14:18:30.770" v="166" actId="20577"/>
          <ac:spMkLst>
            <pc:docMk/>
            <pc:sldMk cId="147008482" sldId="266"/>
            <ac:spMk id="6" creationId="{95C16E01-E3FD-A1DE-2210-329E091E5FCC}"/>
          </ac:spMkLst>
        </pc:spChg>
        <pc:spChg chg="add mod">
          <ac:chgData name="Flavien Henrotte-robert" userId="7037ce8b-73f9-4cdb-80c4-c33ab821c23b" providerId="ADAL" clId="{BA806CBF-5EDE-ED45-A95E-7277A0138A24}" dt="2023-03-14T16:12:16.826" v="527" actId="1036"/>
          <ac:spMkLst>
            <pc:docMk/>
            <pc:sldMk cId="147008482" sldId="266"/>
            <ac:spMk id="7" creationId="{936016C9-DADD-A8FD-DA51-43B9D83AA0BA}"/>
          </ac:spMkLst>
        </pc:spChg>
      </pc:sldChg>
      <pc:sldChg chg="addSp delSp modSp add mod setBg modAnim">
        <pc:chgData name="Flavien Henrotte-robert" userId="7037ce8b-73f9-4cdb-80c4-c33ab821c23b" providerId="ADAL" clId="{BA806CBF-5EDE-ED45-A95E-7277A0138A24}" dt="2023-03-14T16:22:28.123" v="632" actId="20577"/>
        <pc:sldMkLst>
          <pc:docMk/>
          <pc:sldMk cId="651531901" sldId="267"/>
        </pc:sldMkLst>
        <pc:spChg chg="mod">
          <ac:chgData name="Flavien Henrotte-robert" userId="7037ce8b-73f9-4cdb-80c4-c33ab821c23b" providerId="ADAL" clId="{BA806CBF-5EDE-ED45-A95E-7277A0138A24}" dt="2023-03-14T16:14:38.663" v="551" actId="1076"/>
          <ac:spMkLst>
            <pc:docMk/>
            <pc:sldMk cId="651531901" sldId="267"/>
            <ac:spMk id="2" creationId="{A86E128B-9308-B7EB-7931-8FE00A4DACD5}"/>
          </ac:spMkLst>
        </pc:spChg>
        <pc:spChg chg="add del mod">
          <ac:chgData name="Flavien Henrotte-robert" userId="7037ce8b-73f9-4cdb-80c4-c33ab821c23b" providerId="ADAL" clId="{BA806CBF-5EDE-ED45-A95E-7277A0138A24}" dt="2023-03-14T16:05:22.874" v="338" actId="21"/>
          <ac:spMkLst>
            <pc:docMk/>
            <pc:sldMk cId="651531901" sldId="267"/>
            <ac:spMk id="4" creationId="{91E660B0-01DA-7BE3-56F1-0A4E7A02B637}"/>
          </ac:spMkLst>
        </pc:spChg>
        <pc:spChg chg="mod">
          <ac:chgData name="Flavien Henrotte-robert" userId="7037ce8b-73f9-4cdb-80c4-c33ab821c23b" providerId="ADAL" clId="{BA806CBF-5EDE-ED45-A95E-7277A0138A24}" dt="2023-03-14T14:19:07.195" v="223" actId="20577"/>
          <ac:spMkLst>
            <pc:docMk/>
            <pc:sldMk cId="651531901" sldId="267"/>
            <ac:spMk id="6" creationId="{95C16E01-E3FD-A1DE-2210-329E091E5FCC}"/>
          </ac:spMkLst>
        </pc:spChg>
        <pc:spChg chg="add mod">
          <ac:chgData name="Flavien Henrotte-robert" userId="7037ce8b-73f9-4cdb-80c4-c33ab821c23b" providerId="ADAL" clId="{BA806CBF-5EDE-ED45-A95E-7277A0138A24}" dt="2023-03-14T16:22:28.123" v="632" actId="20577"/>
          <ac:spMkLst>
            <pc:docMk/>
            <pc:sldMk cId="651531901" sldId="267"/>
            <ac:spMk id="7" creationId="{1ED2B6BB-E2EC-4FA9-BA43-C8BE9617A3FF}"/>
          </ac:spMkLst>
        </pc:spChg>
      </pc:sldChg>
      <pc:sldChg chg="addSp modSp add mod">
        <pc:chgData name="Flavien Henrotte-robert" userId="7037ce8b-73f9-4cdb-80c4-c33ab821c23b" providerId="ADAL" clId="{BA806CBF-5EDE-ED45-A95E-7277A0138A24}" dt="2023-03-14T16:04:38.630" v="328" actId="1076"/>
        <pc:sldMkLst>
          <pc:docMk/>
          <pc:sldMk cId="4116312578" sldId="268"/>
        </pc:sldMkLst>
        <pc:spChg chg="mod">
          <ac:chgData name="Flavien Henrotte-robert" userId="7037ce8b-73f9-4cdb-80c4-c33ab821c23b" providerId="ADAL" clId="{BA806CBF-5EDE-ED45-A95E-7277A0138A24}" dt="2023-03-14T16:04:38.630" v="328" actId="1076"/>
          <ac:spMkLst>
            <pc:docMk/>
            <pc:sldMk cId="4116312578" sldId="268"/>
            <ac:spMk id="2" creationId="{A86E128B-9308-B7EB-7931-8FE00A4DACD5}"/>
          </ac:spMkLst>
        </pc:spChg>
        <pc:picChg chg="add mod">
          <ac:chgData name="Flavien Henrotte-robert" userId="7037ce8b-73f9-4cdb-80c4-c33ab821c23b" providerId="ADAL" clId="{BA806CBF-5EDE-ED45-A95E-7277A0138A24}" dt="2023-03-14T16:04:35.933" v="327" actId="1076"/>
          <ac:picMkLst>
            <pc:docMk/>
            <pc:sldMk cId="4116312578" sldId="268"/>
            <ac:picMk id="4" creationId="{49C5D1BC-70D5-4B72-1ADE-BFEC174EC798}"/>
          </ac:picMkLst>
        </pc:picChg>
      </pc:sldChg>
      <pc:sldChg chg="modSp add mod">
        <pc:chgData name="Flavien Henrotte-robert" userId="7037ce8b-73f9-4cdb-80c4-c33ab821c23b" providerId="ADAL" clId="{BA806CBF-5EDE-ED45-A95E-7277A0138A24}" dt="2023-03-14T16:04:27.630" v="326" actId="1076"/>
        <pc:sldMkLst>
          <pc:docMk/>
          <pc:sldMk cId="464397318" sldId="269"/>
        </pc:sldMkLst>
        <pc:spChg chg="mod">
          <ac:chgData name="Flavien Henrotte-robert" userId="7037ce8b-73f9-4cdb-80c4-c33ab821c23b" providerId="ADAL" clId="{BA806CBF-5EDE-ED45-A95E-7277A0138A24}" dt="2023-03-14T16:04:27.630" v="326" actId="1076"/>
          <ac:spMkLst>
            <pc:docMk/>
            <pc:sldMk cId="464397318" sldId="269"/>
            <ac:spMk id="2" creationId="{A86E128B-9308-B7EB-7931-8FE00A4DACD5}"/>
          </ac:spMkLst>
        </pc:spChg>
        <pc:spChg chg="mod">
          <ac:chgData name="Flavien Henrotte-robert" userId="7037ce8b-73f9-4cdb-80c4-c33ab821c23b" providerId="ADAL" clId="{BA806CBF-5EDE-ED45-A95E-7277A0138A24}" dt="2023-03-14T16:04:23.899" v="325" actId="1076"/>
          <ac:spMkLst>
            <pc:docMk/>
            <pc:sldMk cId="464397318" sldId="269"/>
            <ac:spMk id="6" creationId="{95C16E01-E3FD-A1DE-2210-329E091E5FCC}"/>
          </ac:spMkLst>
        </pc:spChg>
      </pc:sldChg>
      <pc:sldMasterChg chg="setBg modSldLayout">
        <pc:chgData name="Flavien Henrotte-robert" userId="7037ce8b-73f9-4cdb-80c4-c33ab821c23b" providerId="ADAL" clId="{BA806CBF-5EDE-ED45-A95E-7277A0138A24}" dt="2023-03-14T14:11:47.499" v="139"/>
        <pc:sldMasterMkLst>
          <pc:docMk/>
          <pc:sldMasterMk cId="4268156306" sldId="2147483648"/>
        </pc:sldMasterMkLst>
        <pc:sldLayoutChg chg="setBg">
          <pc:chgData name="Flavien Henrotte-robert" userId="7037ce8b-73f9-4cdb-80c4-c33ab821c23b" providerId="ADAL" clId="{BA806CBF-5EDE-ED45-A95E-7277A0138A24}" dt="2023-03-14T14:11:47.499" v="139"/>
          <pc:sldLayoutMkLst>
            <pc:docMk/>
            <pc:sldMasterMk cId="4268156306" sldId="2147483648"/>
            <pc:sldLayoutMk cId="3935326054" sldId="2147483649"/>
          </pc:sldLayoutMkLst>
        </pc:sldLayoutChg>
        <pc:sldLayoutChg chg="setBg">
          <pc:chgData name="Flavien Henrotte-robert" userId="7037ce8b-73f9-4cdb-80c4-c33ab821c23b" providerId="ADAL" clId="{BA806CBF-5EDE-ED45-A95E-7277A0138A24}" dt="2023-03-14T14:11:47.499" v="139"/>
          <pc:sldLayoutMkLst>
            <pc:docMk/>
            <pc:sldMasterMk cId="4268156306" sldId="2147483648"/>
            <pc:sldLayoutMk cId="4252341081" sldId="2147483650"/>
          </pc:sldLayoutMkLst>
        </pc:sldLayoutChg>
        <pc:sldLayoutChg chg="setBg">
          <pc:chgData name="Flavien Henrotte-robert" userId="7037ce8b-73f9-4cdb-80c4-c33ab821c23b" providerId="ADAL" clId="{BA806CBF-5EDE-ED45-A95E-7277A0138A24}" dt="2023-03-14T14:11:47.499" v="139"/>
          <pc:sldLayoutMkLst>
            <pc:docMk/>
            <pc:sldMasterMk cId="4268156306" sldId="2147483648"/>
            <pc:sldLayoutMk cId="1389539707" sldId="2147483651"/>
          </pc:sldLayoutMkLst>
        </pc:sldLayoutChg>
        <pc:sldLayoutChg chg="setBg">
          <pc:chgData name="Flavien Henrotte-robert" userId="7037ce8b-73f9-4cdb-80c4-c33ab821c23b" providerId="ADAL" clId="{BA806CBF-5EDE-ED45-A95E-7277A0138A24}" dt="2023-03-14T14:11:47.499" v="139"/>
          <pc:sldLayoutMkLst>
            <pc:docMk/>
            <pc:sldMasterMk cId="4268156306" sldId="2147483648"/>
            <pc:sldLayoutMk cId="1194768634" sldId="2147483652"/>
          </pc:sldLayoutMkLst>
        </pc:sldLayoutChg>
        <pc:sldLayoutChg chg="setBg">
          <pc:chgData name="Flavien Henrotte-robert" userId="7037ce8b-73f9-4cdb-80c4-c33ab821c23b" providerId="ADAL" clId="{BA806CBF-5EDE-ED45-A95E-7277A0138A24}" dt="2023-03-14T14:11:47.499" v="139"/>
          <pc:sldLayoutMkLst>
            <pc:docMk/>
            <pc:sldMasterMk cId="4268156306" sldId="2147483648"/>
            <pc:sldLayoutMk cId="1823217529" sldId="2147483653"/>
          </pc:sldLayoutMkLst>
        </pc:sldLayoutChg>
        <pc:sldLayoutChg chg="setBg">
          <pc:chgData name="Flavien Henrotte-robert" userId="7037ce8b-73f9-4cdb-80c4-c33ab821c23b" providerId="ADAL" clId="{BA806CBF-5EDE-ED45-A95E-7277A0138A24}" dt="2023-03-14T14:11:47.499" v="139"/>
          <pc:sldLayoutMkLst>
            <pc:docMk/>
            <pc:sldMasterMk cId="4268156306" sldId="2147483648"/>
            <pc:sldLayoutMk cId="560562551" sldId="2147483654"/>
          </pc:sldLayoutMkLst>
        </pc:sldLayoutChg>
        <pc:sldLayoutChg chg="setBg">
          <pc:chgData name="Flavien Henrotte-robert" userId="7037ce8b-73f9-4cdb-80c4-c33ab821c23b" providerId="ADAL" clId="{BA806CBF-5EDE-ED45-A95E-7277A0138A24}" dt="2023-03-14T14:11:47.499" v="139"/>
          <pc:sldLayoutMkLst>
            <pc:docMk/>
            <pc:sldMasterMk cId="4268156306" sldId="2147483648"/>
            <pc:sldLayoutMk cId="3971808424" sldId="2147483655"/>
          </pc:sldLayoutMkLst>
        </pc:sldLayoutChg>
        <pc:sldLayoutChg chg="setBg">
          <pc:chgData name="Flavien Henrotte-robert" userId="7037ce8b-73f9-4cdb-80c4-c33ab821c23b" providerId="ADAL" clId="{BA806CBF-5EDE-ED45-A95E-7277A0138A24}" dt="2023-03-14T14:11:47.499" v="139"/>
          <pc:sldLayoutMkLst>
            <pc:docMk/>
            <pc:sldMasterMk cId="4268156306" sldId="2147483648"/>
            <pc:sldLayoutMk cId="663744984" sldId="2147483656"/>
          </pc:sldLayoutMkLst>
        </pc:sldLayoutChg>
        <pc:sldLayoutChg chg="setBg">
          <pc:chgData name="Flavien Henrotte-robert" userId="7037ce8b-73f9-4cdb-80c4-c33ab821c23b" providerId="ADAL" clId="{BA806CBF-5EDE-ED45-A95E-7277A0138A24}" dt="2023-03-14T14:11:47.499" v="139"/>
          <pc:sldLayoutMkLst>
            <pc:docMk/>
            <pc:sldMasterMk cId="4268156306" sldId="2147483648"/>
            <pc:sldLayoutMk cId="2600755209" sldId="2147483657"/>
          </pc:sldLayoutMkLst>
        </pc:sldLayoutChg>
        <pc:sldLayoutChg chg="setBg">
          <pc:chgData name="Flavien Henrotte-robert" userId="7037ce8b-73f9-4cdb-80c4-c33ab821c23b" providerId="ADAL" clId="{BA806CBF-5EDE-ED45-A95E-7277A0138A24}" dt="2023-03-14T14:11:47.499" v="139"/>
          <pc:sldLayoutMkLst>
            <pc:docMk/>
            <pc:sldMasterMk cId="4268156306" sldId="2147483648"/>
            <pc:sldLayoutMk cId="830132426" sldId="2147483658"/>
          </pc:sldLayoutMkLst>
        </pc:sldLayoutChg>
        <pc:sldLayoutChg chg="setBg">
          <pc:chgData name="Flavien Henrotte-robert" userId="7037ce8b-73f9-4cdb-80c4-c33ab821c23b" providerId="ADAL" clId="{BA806CBF-5EDE-ED45-A95E-7277A0138A24}" dt="2023-03-14T14:11:47.499" v="139"/>
          <pc:sldLayoutMkLst>
            <pc:docMk/>
            <pc:sldMasterMk cId="4268156306" sldId="2147483648"/>
            <pc:sldLayoutMk cId="3039727266" sldId="2147483659"/>
          </pc:sldLayoutMkLst>
        </pc:sldLayoutChg>
      </pc:sldMasterChg>
    </pc:docChg>
  </pc:docChgLst>
  <pc:docChgLst>
    <pc:chgData name="Flavien Henrotte-robert" userId="7037ce8b-73f9-4cdb-80c4-c33ab821c23b" providerId="ADAL" clId="{A166AE2B-37C0-F04B-BA00-1F60EA492FBA}"/>
    <pc:docChg chg="undo custSel modSld">
      <pc:chgData name="Flavien Henrotte-robert" userId="7037ce8b-73f9-4cdb-80c4-c33ab821c23b" providerId="ADAL" clId="{A166AE2B-37C0-F04B-BA00-1F60EA492FBA}" dt="2023-06-07T14:47:15.228" v="26" actId="20577"/>
      <pc:docMkLst>
        <pc:docMk/>
      </pc:docMkLst>
      <pc:sldChg chg="modSp mod">
        <pc:chgData name="Flavien Henrotte-robert" userId="7037ce8b-73f9-4cdb-80c4-c33ab821c23b" providerId="ADAL" clId="{A166AE2B-37C0-F04B-BA00-1F60EA492FBA}" dt="2023-06-07T14:46:50.388" v="5" actId="20577"/>
        <pc:sldMkLst>
          <pc:docMk/>
          <pc:sldMk cId="3263995082" sldId="258"/>
        </pc:sldMkLst>
        <pc:spChg chg="mod">
          <ac:chgData name="Flavien Henrotte-robert" userId="7037ce8b-73f9-4cdb-80c4-c33ab821c23b" providerId="ADAL" clId="{A166AE2B-37C0-F04B-BA00-1F60EA492FBA}" dt="2023-06-07T14:46:50.388" v="5" actId="20577"/>
          <ac:spMkLst>
            <pc:docMk/>
            <pc:sldMk cId="3263995082" sldId="258"/>
            <ac:spMk id="2" creationId="{8EF2CB7D-3421-4714-9417-8EBA2C4CBABF}"/>
          </ac:spMkLst>
        </pc:spChg>
        <pc:spChg chg="mod">
          <ac:chgData name="Flavien Henrotte-robert" userId="7037ce8b-73f9-4cdb-80c4-c33ab821c23b" providerId="ADAL" clId="{A166AE2B-37C0-F04B-BA00-1F60EA492FBA}" dt="2023-06-07T14:46:26.696" v="0" actId="20577"/>
          <ac:spMkLst>
            <pc:docMk/>
            <pc:sldMk cId="3263995082" sldId="258"/>
            <ac:spMk id="13" creationId="{908564E5-7632-EC3D-8F9D-9CDBAC31530E}"/>
          </ac:spMkLst>
        </pc:spChg>
        <pc:picChg chg="mod">
          <ac:chgData name="Flavien Henrotte-robert" userId="7037ce8b-73f9-4cdb-80c4-c33ab821c23b" providerId="ADAL" clId="{A166AE2B-37C0-F04B-BA00-1F60EA492FBA}" dt="2023-06-07T14:46:29.899" v="2" actId="1076"/>
          <ac:picMkLst>
            <pc:docMk/>
            <pc:sldMk cId="3263995082" sldId="258"/>
            <ac:picMk id="6" creationId="{E1A9C846-292B-F479-E9B3-149B053D755F}"/>
          </ac:picMkLst>
        </pc:picChg>
      </pc:sldChg>
      <pc:sldChg chg="modSp mod">
        <pc:chgData name="Flavien Henrotte-robert" userId="7037ce8b-73f9-4cdb-80c4-c33ab821c23b" providerId="ADAL" clId="{A166AE2B-37C0-F04B-BA00-1F60EA492FBA}" dt="2023-06-07T14:46:55.373" v="8" actId="20577"/>
        <pc:sldMkLst>
          <pc:docMk/>
          <pc:sldMk cId="941432814" sldId="265"/>
        </pc:sldMkLst>
        <pc:spChg chg="mod">
          <ac:chgData name="Flavien Henrotte-robert" userId="7037ce8b-73f9-4cdb-80c4-c33ab821c23b" providerId="ADAL" clId="{A166AE2B-37C0-F04B-BA00-1F60EA492FBA}" dt="2023-06-07T14:46:55.373" v="8" actId="20577"/>
          <ac:spMkLst>
            <pc:docMk/>
            <pc:sldMk cId="941432814" sldId="265"/>
            <ac:spMk id="3" creationId="{221F8C34-2928-18BE-76BF-EB030C2EAF53}"/>
          </ac:spMkLst>
        </pc:spChg>
      </pc:sldChg>
      <pc:sldChg chg="modSp mod">
        <pc:chgData name="Flavien Henrotte-robert" userId="7037ce8b-73f9-4cdb-80c4-c33ab821c23b" providerId="ADAL" clId="{A166AE2B-37C0-F04B-BA00-1F60EA492FBA}" dt="2023-06-07T14:47:12.483" v="23" actId="20577"/>
        <pc:sldMkLst>
          <pc:docMk/>
          <pc:sldMk cId="147008482" sldId="266"/>
        </pc:sldMkLst>
        <pc:spChg chg="mod">
          <ac:chgData name="Flavien Henrotte-robert" userId="7037ce8b-73f9-4cdb-80c4-c33ab821c23b" providerId="ADAL" clId="{A166AE2B-37C0-F04B-BA00-1F60EA492FBA}" dt="2023-06-07T14:47:12.483" v="23" actId="20577"/>
          <ac:spMkLst>
            <pc:docMk/>
            <pc:sldMk cId="147008482" sldId="266"/>
            <ac:spMk id="3" creationId="{221F8C34-2928-18BE-76BF-EB030C2EAF53}"/>
          </ac:spMkLst>
        </pc:spChg>
      </pc:sldChg>
      <pc:sldChg chg="modSp mod">
        <pc:chgData name="Flavien Henrotte-robert" userId="7037ce8b-73f9-4cdb-80c4-c33ab821c23b" providerId="ADAL" clId="{A166AE2B-37C0-F04B-BA00-1F60EA492FBA}" dt="2023-06-07T14:47:15.228" v="26" actId="20577"/>
        <pc:sldMkLst>
          <pc:docMk/>
          <pc:sldMk cId="651531901" sldId="267"/>
        </pc:sldMkLst>
        <pc:spChg chg="mod">
          <ac:chgData name="Flavien Henrotte-robert" userId="7037ce8b-73f9-4cdb-80c4-c33ab821c23b" providerId="ADAL" clId="{A166AE2B-37C0-F04B-BA00-1F60EA492FBA}" dt="2023-06-07T14:47:15.228" v="26" actId="20577"/>
          <ac:spMkLst>
            <pc:docMk/>
            <pc:sldMk cId="651531901" sldId="267"/>
            <ac:spMk id="3" creationId="{221F8C34-2928-18BE-76BF-EB030C2EAF53}"/>
          </ac:spMkLst>
        </pc:spChg>
      </pc:sldChg>
      <pc:sldChg chg="modSp mod">
        <pc:chgData name="Flavien Henrotte-robert" userId="7037ce8b-73f9-4cdb-80c4-c33ab821c23b" providerId="ADAL" clId="{A166AE2B-37C0-F04B-BA00-1F60EA492FBA}" dt="2023-06-07T14:47:05.896" v="17" actId="20577"/>
        <pc:sldMkLst>
          <pc:docMk/>
          <pc:sldMk cId="4116312578" sldId="268"/>
        </pc:sldMkLst>
        <pc:spChg chg="mod">
          <ac:chgData name="Flavien Henrotte-robert" userId="7037ce8b-73f9-4cdb-80c4-c33ab821c23b" providerId="ADAL" clId="{A166AE2B-37C0-F04B-BA00-1F60EA492FBA}" dt="2023-06-07T14:47:05.896" v="17" actId="20577"/>
          <ac:spMkLst>
            <pc:docMk/>
            <pc:sldMk cId="4116312578" sldId="268"/>
            <ac:spMk id="3" creationId="{221F8C34-2928-18BE-76BF-EB030C2EAF53}"/>
          </ac:spMkLst>
        </pc:spChg>
      </pc:sldChg>
      <pc:sldChg chg="modSp mod">
        <pc:chgData name="Flavien Henrotte-robert" userId="7037ce8b-73f9-4cdb-80c4-c33ab821c23b" providerId="ADAL" clId="{A166AE2B-37C0-F04B-BA00-1F60EA492FBA}" dt="2023-06-07T14:47:09.049" v="20" actId="20577"/>
        <pc:sldMkLst>
          <pc:docMk/>
          <pc:sldMk cId="464397318" sldId="269"/>
        </pc:sldMkLst>
        <pc:spChg chg="mod">
          <ac:chgData name="Flavien Henrotte-robert" userId="7037ce8b-73f9-4cdb-80c4-c33ab821c23b" providerId="ADAL" clId="{A166AE2B-37C0-F04B-BA00-1F60EA492FBA}" dt="2023-06-07T14:47:09.049" v="20" actId="20577"/>
          <ac:spMkLst>
            <pc:docMk/>
            <pc:sldMk cId="464397318" sldId="269"/>
            <ac:spMk id="3" creationId="{221F8C34-2928-18BE-76BF-EB030C2EAF53}"/>
          </ac:spMkLst>
        </pc:sp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C9C59-A1F7-8540-A078-9F553E47DDCE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6E16DE-D0BC-A84A-B4F5-80036EC5BA3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9735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MERCI</a:t>
            </a:r>
          </a:p>
          <a:p>
            <a:r>
              <a:rPr lang="fr-FR" dirty="0" err="1"/>
              <a:t>Presenter</a:t>
            </a:r>
            <a:r>
              <a:rPr lang="fr-FR" dirty="0"/>
              <a:t> le projet TYRRELL 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6FCD0-016D-934D-8D10-8BA12876F75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4659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6FCD0-016D-934D-8D10-8BA12876F75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3862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Equipe SUP</a:t>
            </a:r>
          </a:p>
          <a:p>
            <a:r>
              <a:rPr lang="fr-FR" dirty="0"/>
              <a:t>Aide techniques MakerLab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6FCD0-016D-934D-8D10-8BA12876F75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3470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Equipe SUP</a:t>
            </a:r>
          </a:p>
          <a:p>
            <a:r>
              <a:rPr lang="fr-FR" dirty="0"/>
              <a:t>Aide techniques MakerLab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6FCD0-016D-934D-8D10-8BA12876F75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514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Equipe SUP</a:t>
            </a:r>
          </a:p>
          <a:p>
            <a:r>
              <a:rPr lang="fr-FR" dirty="0"/>
              <a:t>Aide techniques MakerLab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6FCD0-016D-934D-8D10-8BA12876F75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1228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Equipe SUP</a:t>
            </a:r>
          </a:p>
          <a:p>
            <a:r>
              <a:rPr lang="fr-FR" dirty="0"/>
              <a:t>Aide techniques MakerLab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6FCD0-016D-934D-8D10-8BA12876F75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9087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Equipe SUP</a:t>
            </a:r>
          </a:p>
          <a:p>
            <a:r>
              <a:rPr lang="fr-FR" dirty="0"/>
              <a:t>Aide techniques MakerLab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16FCD0-016D-934D-8D10-8BA12876F752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0730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B6DDDD-6DFF-5492-C6F1-1947B38BC5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8D793E3-2EB8-6438-B89F-AD6717D27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103EF72-41BF-B89A-81F5-33CDBDA63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5048A0A-B80E-380E-C74C-1EB2F620A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68F1EC-1CAD-ED10-224E-28CBDDD32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5326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B13DC2-5367-66C8-307C-6B03C56C9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B66DE3C-DE8E-2114-B686-919AB6B8F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75675E6-8FB9-3EA5-7686-BD14210F2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E0DE0D-8B64-B9C2-9397-0D11B21AD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DEFCC12-38C5-B2BB-FD69-A697725A7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0132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2EEC511-F351-E830-C364-947FC32C1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7368D0C-6FA5-49F5-3DA5-542C4A02B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E2FD8A-DB44-8051-B360-15D7BFD11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9B0E0A8-7C39-706C-5FEF-99BE6F3DC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F402C1F-3706-B4CD-6EB4-D3FA85AA1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9727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99C8C2-3168-F7ED-4B7C-1294C1AB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ABF7AC-A114-C792-0432-559291DC9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5D4DA71-CD82-0F5D-2FA0-B1E6FF031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A5C233-9906-A048-BDB7-3AD271D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FC1B94-B112-572C-7EB7-F4ECAE5A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2341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B8A4FF-8806-A397-1A3E-51C34446C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4CDE9B-0081-058C-ACC7-FA51EA8F5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C0959F-A53E-3202-E475-F2B967E77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E66DF71-A351-8D34-AB4C-819DBFF4F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6721B8B-F6FF-49D3-8457-904B9FCAE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9539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C28BAF-58FB-C00E-2BA6-F33FDB77E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6D3333-E88B-2A16-D0A4-5872C01A88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44D8DDD-BAFD-1539-FA58-F661A1B17B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C42F1AF-FE10-2986-71B8-D16DD77D4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7FF54AA-C2AB-70E6-93BA-FA5D7CB1A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2B41F97-7270-542C-A366-C281C1161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4768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2C5AA7-CB70-7313-07D3-39733979C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5C4DCB7-EC68-16C9-8076-9028C5427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213062F-56BA-EFD0-B18A-7951C7FB9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9A26591-A230-E527-8ACF-4BB35A8565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914EDA6-23B8-A884-454E-C40788C8AD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C1A8122-E443-5BDF-2998-063728F62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0F956D8-B2AE-5F25-AAE4-BFE2B7974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84C5AB1-C756-F8EF-529F-A2BB9362B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3217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E62CE2-4368-5634-2493-521E212CB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6B72187-4C7F-8D82-8446-405B6DE86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70B3115-8AF8-AAEF-9B7C-9F901DBC0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49FD243-42F7-7551-4E37-444340ABA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0562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F18B0A1-C125-C136-A56E-A71DDAC01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DE73EDF-FF30-364A-69E4-5CE6923C0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48976A-DB07-D5B9-5AB8-89FE2328D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180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E45C7B-1C5F-C211-E00C-463E89030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C1AEEFC-B677-5A9E-9910-093FAADFB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9DAC713-A268-0006-4505-C48E5AF0A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B971DCF-17C4-974D-4EBA-47B311360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C7E15EB-F40C-F17C-64B7-26882BE5E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B817A50-1BD5-EB84-B021-797C5A39D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3744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F6442B-EEB3-60FA-D0F6-81898B337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DDACD46-841B-CFA0-A8F4-EDE7A6B75A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161269C-884B-AE3A-AD7F-95B748CEA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938B6D2-6507-A9B4-B8DF-2BB0CFBBF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E2D714-858F-82AC-113A-689AE3C21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8C5CF65-4859-766C-F8C9-B44BF0AAB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0755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91D75C6-BB8A-B62E-BEC5-6902CC161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521912F-2C52-A7AC-757C-5D7D621E0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6D1DC5-0E2F-7794-7FC7-0D908CBD88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77D9B-1BD3-4345-A5AF-F14D527186C9}" type="datetimeFigureOut">
              <a:rPr lang="fr-FR" smtClean="0"/>
              <a:t>07/06/2023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B990B54-2D06-B974-E5EF-889B476762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C7FBF6F-F734-406B-44CB-37DF03624B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5273B-976F-634D-B472-C47644CFF7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8156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857F0D33-6D57-946F-1D1B-2981936D8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204619" y="-3987209"/>
            <a:ext cx="24409238" cy="1084520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D75280E-3B74-14E7-2DAD-08C29C0E2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A3D4E72-C0B2-3030-14E1-CF639D9943F1}"/>
              </a:ext>
            </a:extLst>
          </p:cNvPr>
          <p:cNvSpPr/>
          <p:nvPr/>
        </p:nvSpPr>
        <p:spPr>
          <a:xfrm>
            <a:off x="2585486" y="2093523"/>
            <a:ext cx="7021027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8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rgbClr val="21F1F9"/>
                  </a:outerShdw>
                </a:effectLst>
              </a:rPr>
              <a:t>Projet TYRRELL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46BDD19-3A8A-1E05-1A21-6DE98331FC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3897" y="4386475"/>
            <a:ext cx="2670241" cy="150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356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7.40741E-7 L 1 0.57593 " pathEditMode="relative" rAng="0" ptsTypes="AA">
                                      <p:cBhvr>
                                        <p:cTn id="6" dur="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28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E1A9C846-292B-F479-E9B3-149B053D7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Groupe 7">
            <a:extLst>
              <a:ext uri="{FF2B5EF4-FFF2-40B4-BE49-F238E27FC236}">
                <a16:creationId xmlns:a16="http://schemas.microsoft.com/office/drawing/2014/main" id="{5FC4AE85-4163-A7D2-5320-135503DA23AA}"/>
              </a:ext>
            </a:extLst>
          </p:cNvPr>
          <p:cNvGrpSpPr/>
          <p:nvPr/>
        </p:nvGrpSpPr>
        <p:grpSpPr>
          <a:xfrm>
            <a:off x="3094715" y="410065"/>
            <a:ext cx="7143810" cy="1323439"/>
            <a:chOff x="2462703" y="652112"/>
            <a:chExt cx="7143810" cy="1323439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84E5CB58-5953-3BFD-8B48-DC89A03EE3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62703" y="790436"/>
              <a:ext cx="1343752" cy="118511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3AC1B34-5969-8E8E-64F2-78E4FE566FA4}"/>
                </a:ext>
              </a:extLst>
            </p:cNvPr>
            <p:cNvSpPr/>
            <p:nvPr/>
          </p:nvSpPr>
          <p:spPr>
            <a:xfrm>
              <a:off x="2585486" y="652112"/>
              <a:ext cx="7021027" cy="132343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fr-FR" sz="8000" b="1" cap="none" spc="0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rgbClr val="21F1F9"/>
                    </a:outerShdw>
                  </a:effectLst>
                </a:rPr>
                <a:t>Sommaire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36B4DAE-18D3-AA90-4329-607A723AEBFD}"/>
              </a:ext>
            </a:extLst>
          </p:cNvPr>
          <p:cNvSpPr/>
          <p:nvPr/>
        </p:nvSpPr>
        <p:spPr>
          <a:xfrm>
            <a:off x="2553827" y="1854063"/>
            <a:ext cx="539872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- Avancées du projet</a:t>
            </a:r>
            <a:endParaRPr lang="fr-FR" sz="4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8564E5-7632-EC3D-8F9D-9CDBAC31530E}"/>
              </a:ext>
            </a:extLst>
          </p:cNvPr>
          <p:cNvSpPr/>
          <p:nvPr/>
        </p:nvSpPr>
        <p:spPr>
          <a:xfrm>
            <a:off x="5943942" y="1578417"/>
            <a:ext cx="32412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endParaRPr lang="fr-FR" sz="4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8B1B35-412C-EC1E-451D-5AB5BE32448C}"/>
              </a:ext>
            </a:extLst>
          </p:cNvPr>
          <p:cNvSpPr/>
          <p:nvPr/>
        </p:nvSpPr>
        <p:spPr>
          <a:xfrm>
            <a:off x="2553827" y="3718680"/>
            <a:ext cx="428835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- Suite du projet</a:t>
            </a:r>
            <a:endParaRPr lang="fr-FR" sz="4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33CCE54-3159-8639-5E24-5DC66C8A2B8A}"/>
              </a:ext>
            </a:extLst>
          </p:cNvPr>
          <p:cNvSpPr/>
          <p:nvPr/>
        </p:nvSpPr>
        <p:spPr>
          <a:xfrm>
            <a:off x="2553827" y="2417040"/>
            <a:ext cx="6513706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- Problèmes rencontrés /</a:t>
            </a:r>
            <a:br>
              <a:rPr lang="fr-FR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fr-FR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solutions apportées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F2CB7D-3421-4714-9417-8EBA2C4CBABF}"/>
              </a:ext>
            </a:extLst>
          </p:cNvPr>
          <p:cNvSpPr/>
          <p:nvPr/>
        </p:nvSpPr>
        <p:spPr>
          <a:xfrm>
            <a:off x="240326" y="6088906"/>
            <a:ext cx="87075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326399508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95C16E01-E3FD-A1DE-2210-329E091E5FCC}"/>
              </a:ext>
            </a:extLst>
          </p:cNvPr>
          <p:cNvSpPr txBox="1">
            <a:spLocks/>
          </p:cNvSpPr>
          <p:nvPr/>
        </p:nvSpPr>
        <p:spPr>
          <a:xfrm>
            <a:off x="1841791" y="337929"/>
            <a:ext cx="3542567" cy="464045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>
                <a:solidFill>
                  <a:schemeClr val="bg1"/>
                </a:solidFill>
                <a:latin typeface="Tw Cen MT" panose="020B0602020104020603" pitchFamily="34" charset="77"/>
              </a:rPr>
              <a:t>Avancées du projet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1F8C34-2928-18BE-76BF-EB030C2EAF53}"/>
              </a:ext>
            </a:extLst>
          </p:cNvPr>
          <p:cNvSpPr/>
          <p:nvPr/>
        </p:nvSpPr>
        <p:spPr>
          <a:xfrm>
            <a:off x="240326" y="6088906"/>
            <a:ext cx="87075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3/7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68ED622-B2C3-7AEF-89F6-CF05F937599C}"/>
              </a:ext>
            </a:extLst>
          </p:cNvPr>
          <p:cNvSpPr txBox="1"/>
          <p:nvPr/>
        </p:nvSpPr>
        <p:spPr>
          <a:xfrm>
            <a:off x="2998470" y="750508"/>
            <a:ext cx="6195060" cy="670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Commande des pièces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Electronique de la console et des manettes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Module NFC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Soudure des composants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Raccordement de la manette à </a:t>
            </a:r>
            <a:r>
              <a:rPr lang="fr-FR" sz="2400" dirty="0" err="1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Unity</a:t>
            </a:r>
            <a:endParaRPr lang="fr-FR" sz="2400" dirty="0">
              <a:solidFill>
                <a:srgbClr val="FFC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Installation de l’os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Test du jeu sur la console </a:t>
            </a:r>
            <a:endParaRPr lang="fr-FR" sz="2400" dirty="0">
              <a:solidFill>
                <a:srgbClr val="00B05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Réalisation de l’électronique finale</a:t>
            </a:r>
          </a:p>
          <a:p>
            <a:r>
              <a:rPr lang="fr-FR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En avance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Gestion des </a:t>
            </a:r>
            <a:r>
              <a:rPr lang="fr-FR" sz="2400" dirty="0" err="1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LEDs</a:t>
            </a:r>
            <a:r>
              <a:rPr lang="fr-FR" sz="24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Base de données finale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Lien module NFC / </a:t>
            </a:r>
            <a:r>
              <a:rPr lang="fr-FR" sz="2400" dirty="0" err="1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Database</a:t>
            </a:r>
            <a:r>
              <a:rPr lang="fr-FR" sz="24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/ </a:t>
            </a:r>
            <a:r>
              <a:rPr lang="fr-FR" sz="2400" dirty="0" err="1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Unity</a:t>
            </a:r>
            <a:endParaRPr lang="fr-FR" sz="2400" dirty="0">
              <a:solidFill>
                <a:srgbClr val="00B05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Choix du logiciel de modélisation 3D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Conception de la manette et de la console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accent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fr-FR" sz="2400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14328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6E128B-9308-B7EB-7931-8FE00A4DAC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2178" y="960079"/>
            <a:ext cx="8507644" cy="853521"/>
          </a:xfrm>
          <a:noFill/>
        </p:spPr>
        <p:txBody>
          <a:bodyPr>
            <a:normAutofit fontScale="90000"/>
          </a:bodyPr>
          <a:lstStyle/>
          <a:p>
            <a:r>
              <a:rPr lang="fr-FR" b="1" dirty="0">
                <a:solidFill>
                  <a:schemeClr val="bg1"/>
                </a:solidFill>
                <a:latin typeface="Tw Cen MT" panose="020B0602020104020603" pitchFamily="34" charset="77"/>
              </a:rPr>
              <a:t>Conception de la manette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95C16E01-E3FD-A1DE-2210-329E091E5FCC}"/>
              </a:ext>
            </a:extLst>
          </p:cNvPr>
          <p:cNvSpPr txBox="1">
            <a:spLocks/>
          </p:cNvSpPr>
          <p:nvPr/>
        </p:nvSpPr>
        <p:spPr>
          <a:xfrm>
            <a:off x="1841791" y="337929"/>
            <a:ext cx="3542567" cy="464045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>
                <a:solidFill>
                  <a:schemeClr val="bg1"/>
                </a:solidFill>
                <a:latin typeface="Tw Cen MT" panose="020B0602020104020603" pitchFamily="34" charset="77"/>
              </a:rPr>
              <a:t>Avancées du projet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1F8C34-2928-18BE-76BF-EB030C2EAF53}"/>
              </a:ext>
            </a:extLst>
          </p:cNvPr>
          <p:cNvSpPr/>
          <p:nvPr/>
        </p:nvSpPr>
        <p:spPr>
          <a:xfrm>
            <a:off x="240325" y="6088906"/>
            <a:ext cx="87075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4/7</a:t>
            </a:r>
            <a:endParaRPr lang="fr-FR" sz="36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9C5D1BC-70D5-4B72-1ADE-BFEC174EC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729" y="1971705"/>
            <a:ext cx="6204542" cy="349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31257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6E128B-9308-B7EB-7931-8FE00A4DAC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83981" y="3002239"/>
            <a:ext cx="2824038" cy="853521"/>
          </a:xfrm>
          <a:noFill/>
        </p:spPr>
        <p:txBody>
          <a:bodyPr>
            <a:normAutofit fontScale="90000"/>
          </a:bodyPr>
          <a:lstStyle/>
          <a:p>
            <a:r>
              <a:rPr lang="fr-FR" b="1" dirty="0">
                <a:solidFill>
                  <a:schemeClr val="bg1"/>
                </a:solidFill>
                <a:latin typeface="Tw Cen MT" panose="020B0602020104020603" pitchFamily="34" charset="77"/>
              </a:rPr>
              <a:t>Démo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95C16E01-E3FD-A1DE-2210-329E091E5FCC}"/>
              </a:ext>
            </a:extLst>
          </p:cNvPr>
          <p:cNvSpPr txBox="1">
            <a:spLocks/>
          </p:cNvSpPr>
          <p:nvPr/>
        </p:nvSpPr>
        <p:spPr>
          <a:xfrm>
            <a:off x="1841791" y="337929"/>
            <a:ext cx="3542567" cy="464045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>
                <a:solidFill>
                  <a:schemeClr val="bg1"/>
                </a:solidFill>
                <a:latin typeface="Tw Cen MT" panose="020B0602020104020603" pitchFamily="34" charset="77"/>
              </a:rPr>
              <a:t>Avancées du projet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1F8C34-2928-18BE-76BF-EB030C2EAF53}"/>
              </a:ext>
            </a:extLst>
          </p:cNvPr>
          <p:cNvSpPr/>
          <p:nvPr/>
        </p:nvSpPr>
        <p:spPr>
          <a:xfrm>
            <a:off x="240326" y="6088906"/>
            <a:ext cx="87075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46439731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6E128B-9308-B7EB-7931-8FE00A4DAC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1791" y="1584919"/>
            <a:ext cx="8458200" cy="853521"/>
          </a:xfrm>
          <a:noFill/>
        </p:spPr>
        <p:txBody>
          <a:bodyPr>
            <a:normAutofit fontScale="90000"/>
          </a:bodyPr>
          <a:lstStyle/>
          <a:p>
            <a:r>
              <a:rPr lang="fr-FR" b="1" dirty="0">
                <a:solidFill>
                  <a:schemeClr val="bg1"/>
                </a:solidFill>
                <a:latin typeface="Tw Cen MT" panose="020B0602020104020603" pitchFamily="34" charset="77"/>
              </a:rPr>
              <a:t>La commande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95C16E01-E3FD-A1DE-2210-329E091E5FCC}"/>
              </a:ext>
            </a:extLst>
          </p:cNvPr>
          <p:cNvSpPr txBox="1">
            <a:spLocks/>
          </p:cNvSpPr>
          <p:nvPr/>
        </p:nvSpPr>
        <p:spPr>
          <a:xfrm>
            <a:off x="1841791" y="337929"/>
            <a:ext cx="3542567" cy="464045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>
                <a:solidFill>
                  <a:schemeClr val="bg1"/>
                </a:solidFill>
                <a:latin typeface="Tw Cen MT" panose="020B0602020104020603" pitchFamily="34" charset="77"/>
              </a:rPr>
              <a:t>Problème rencontrés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1F8C34-2928-18BE-76BF-EB030C2EAF53}"/>
              </a:ext>
            </a:extLst>
          </p:cNvPr>
          <p:cNvSpPr/>
          <p:nvPr/>
        </p:nvSpPr>
        <p:spPr>
          <a:xfrm>
            <a:off x="240326" y="6088906"/>
            <a:ext cx="87075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1" cap="none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6/7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42EEAF90-8743-32A3-9991-2EF279B51610}"/>
              </a:ext>
            </a:extLst>
          </p:cNvPr>
          <p:cNvSpPr txBox="1">
            <a:spLocks/>
          </p:cNvSpPr>
          <p:nvPr/>
        </p:nvSpPr>
        <p:spPr>
          <a:xfrm>
            <a:off x="1892009" y="2438440"/>
            <a:ext cx="8458200" cy="853521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bg1"/>
                </a:solidFill>
                <a:latin typeface="Tw Cen MT" panose="020B0602020104020603" pitchFamily="34" charset="77"/>
              </a:rPr>
              <a:t>Liaison </a:t>
            </a:r>
            <a:r>
              <a:rPr lang="fr-FR" b="1" dirty="0" err="1">
                <a:solidFill>
                  <a:schemeClr val="bg1"/>
                </a:solidFill>
                <a:latin typeface="Tw Cen MT" panose="020B0602020104020603" pitchFamily="34" charset="77"/>
              </a:rPr>
              <a:t>unity</a:t>
            </a:r>
            <a:endParaRPr lang="fr-FR" b="1" dirty="0">
              <a:solidFill>
                <a:schemeClr val="bg1"/>
              </a:solidFill>
              <a:latin typeface="Tw Cen MT" panose="020B0602020104020603" pitchFamily="34" charset="77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160C873-766F-DBF5-A722-9C46F95B3BB2}"/>
              </a:ext>
            </a:extLst>
          </p:cNvPr>
          <p:cNvSpPr txBox="1">
            <a:spLocks/>
          </p:cNvSpPr>
          <p:nvPr/>
        </p:nvSpPr>
        <p:spPr>
          <a:xfrm>
            <a:off x="1892009" y="3215599"/>
            <a:ext cx="8458200" cy="853521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bg1"/>
                </a:solidFill>
                <a:latin typeface="Tw Cen MT" panose="020B0602020104020603" pitchFamily="34" charset="77"/>
              </a:rPr>
              <a:t>Conception 3D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36016C9-DADD-A8FD-DA51-43B9D83AA0BA}"/>
              </a:ext>
            </a:extLst>
          </p:cNvPr>
          <p:cNvSpPr txBox="1">
            <a:spLocks/>
          </p:cNvSpPr>
          <p:nvPr/>
        </p:nvSpPr>
        <p:spPr>
          <a:xfrm>
            <a:off x="1892009" y="4069120"/>
            <a:ext cx="8458200" cy="853521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 err="1">
                <a:solidFill>
                  <a:schemeClr val="bg1"/>
                </a:solidFill>
                <a:latin typeface="Tw Cen MT" panose="020B0602020104020603" pitchFamily="34" charset="77"/>
              </a:rPr>
              <a:t>Plusieures</a:t>
            </a:r>
            <a:r>
              <a:rPr lang="fr-FR" b="1" dirty="0">
                <a:solidFill>
                  <a:schemeClr val="bg1"/>
                </a:solidFill>
                <a:latin typeface="Tw Cen MT" panose="020B0602020104020603" pitchFamily="34" charset="77"/>
              </a:rPr>
              <a:t> manettes</a:t>
            </a:r>
          </a:p>
        </p:txBody>
      </p:sp>
    </p:spTree>
    <p:extLst>
      <p:ext uri="{BB962C8B-B14F-4D97-AF65-F5344CB8AC3E}">
        <p14:creationId xmlns:p14="http://schemas.microsoft.com/office/powerpoint/2010/main" val="1470084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6E128B-9308-B7EB-7931-8FE00A4DAC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7340" y="756522"/>
            <a:ext cx="9037320" cy="853521"/>
          </a:xfrm>
          <a:noFill/>
        </p:spPr>
        <p:txBody>
          <a:bodyPr>
            <a:normAutofit fontScale="90000"/>
          </a:bodyPr>
          <a:lstStyle/>
          <a:p>
            <a:r>
              <a:rPr lang="fr-FR" b="1" dirty="0">
                <a:solidFill>
                  <a:schemeClr val="bg1"/>
                </a:solidFill>
                <a:latin typeface="Tw Cen MT" panose="020B0602020104020603" pitchFamily="34" charset="77"/>
              </a:rPr>
              <a:t>Pour la prochaine soutenance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95C16E01-E3FD-A1DE-2210-329E091E5FCC}"/>
              </a:ext>
            </a:extLst>
          </p:cNvPr>
          <p:cNvSpPr txBox="1">
            <a:spLocks/>
          </p:cNvSpPr>
          <p:nvPr/>
        </p:nvSpPr>
        <p:spPr>
          <a:xfrm>
            <a:off x="1841791" y="337929"/>
            <a:ext cx="3542567" cy="464045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>
                <a:solidFill>
                  <a:schemeClr val="bg1"/>
                </a:solidFill>
                <a:latin typeface="Tw Cen MT" panose="020B0602020104020603" pitchFamily="34" charset="77"/>
              </a:rPr>
              <a:t>Suite du projet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1F8C34-2928-18BE-76BF-EB030C2EAF53}"/>
              </a:ext>
            </a:extLst>
          </p:cNvPr>
          <p:cNvSpPr/>
          <p:nvPr/>
        </p:nvSpPr>
        <p:spPr>
          <a:xfrm>
            <a:off x="240326" y="6088906"/>
            <a:ext cx="87075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3600" b="1" cap="none" spc="5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7/7</a:t>
            </a:r>
            <a:endParaRPr lang="fr-FR" sz="36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ED2B6BB-E2EC-4FA9-BA43-C8BE9617A3FF}"/>
              </a:ext>
            </a:extLst>
          </p:cNvPr>
          <p:cNvSpPr txBox="1"/>
          <p:nvPr/>
        </p:nvSpPr>
        <p:spPr>
          <a:xfrm>
            <a:off x="2849880" y="1457911"/>
            <a:ext cx="61264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strike="sngStrike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Choix du logiciel de modélisation 3D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strike="sngStrike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Gestion des </a:t>
            </a:r>
            <a:r>
              <a:rPr lang="fr-FR" sz="2400" strike="sngStrike" dirty="0" err="1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leds</a:t>
            </a:r>
            <a:r>
              <a:rPr lang="fr-FR" sz="2400" strike="sngStrike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strike="sngStrike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Base de données finale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strike="sngStrike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Lien module NFC / </a:t>
            </a:r>
            <a:r>
              <a:rPr lang="fr-FR" sz="2400" strike="sngStrike" dirty="0" err="1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Database</a:t>
            </a:r>
            <a:r>
              <a:rPr lang="fr-FR" sz="2400" strike="sngStrike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/ </a:t>
            </a:r>
            <a:r>
              <a:rPr lang="fr-FR" sz="2400" strike="sngStrike" dirty="0" err="1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Unity</a:t>
            </a:r>
            <a:endParaRPr lang="fr-FR" sz="2400" strike="sngStrike" dirty="0">
              <a:solidFill>
                <a:srgbClr val="00B05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Assemblage final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Installation de l’os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Test du jeu sur la console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Réalisation de l’électronique finale</a:t>
            </a:r>
            <a:endParaRPr lang="fr-FR" sz="2400" dirty="0">
              <a:solidFill>
                <a:srgbClr val="00B05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Conception de la manette et de la console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Raccordement de la manette à </a:t>
            </a:r>
            <a:r>
              <a:rPr lang="fr-FR" sz="2400" dirty="0" err="1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Unity</a:t>
            </a:r>
            <a:endParaRPr lang="fr-FR" sz="2400" dirty="0">
              <a:solidFill>
                <a:srgbClr val="FFC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Soudure des composants </a:t>
            </a:r>
            <a:endParaRPr lang="fr-F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5319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d7b11f3-737a-4676-bc22-39a832585b4c" xsi:nil="true"/>
    <lcf76f155ced4ddcb4097134ff3c332f xmlns="13631e6a-fe8c-4e6d-b749-4a506ba507c5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43A12CCB9B7347838AB0A2C5659991" ma:contentTypeVersion="11" ma:contentTypeDescription="Crée un document." ma:contentTypeScope="" ma:versionID="d8612b3eb3d04095c21284a03a029a31">
  <xsd:schema xmlns:xsd="http://www.w3.org/2001/XMLSchema" xmlns:xs="http://www.w3.org/2001/XMLSchema" xmlns:p="http://schemas.microsoft.com/office/2006/metadata/properties" xmlns:ns2="13631e6a-fe8c-4e6d-b749-4a506ba507c5" xmlns:ns3="1d7b11f3-737a-4676-bc22-39a832585b4c" targetNamespace="http://schemas.microsoft.com/office/2006/metadata/properties" ma:root="true" ma:fieldsID="4a1359a094e3a33b328619b5a96a401f" ns2:_="" ns3:_="">
    <xsd:import namespace="13631e6a-fe8c-4e6d-b749-4a506ba507c5"/>
    <xsd:import namespace="1d7b11f3-737a-4676-bc22-39a832585b4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631e6a-fe8c-4e6d-b749-4a506ba507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alises d’images" ma:readOnly="false" ma:fieldId="{5cf76f15-5ced-4ddc-b409-7134ff3c332f}" ma:taxonomyMulti="true" ma:sspId="94a43d38-6610-4186-890e-37907fc4e3f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7b11f3-737a-4676-bc22-39a832585b4c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996122e4-81b9-4f35-8ec2-a8e2a6567abb}" ma:internalName="TaxCatchAll" ma:showField="CatchAllData" ma:web="1d7b11f3-737a-4676-bc22-39a832585b4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1D4CA4-F1BF-4D7C-B984-380C01687523}">
  <ds:schemaRefs>
    <ds:schemaRef ds:uri="http://schemas.microsoft.com/office/2006/metadata/properties"/>
    <ds:schemaRef ds:uri="1d7b11f3-737a-4676-bc22-39a832585b4c"/>
    <ds:schemaRef ds:uri="http://purl.org/dc/terms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13631e6a-fe8c-4e6d-b749-4a506ba507c5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867979D6-ED19-4ADF-BD5B-43B0A67AF0D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354265-3D19-4AD8-B236-D7FBF0E328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631e6a-fe8c-4e6d-b749-4a506ba507c5"/>
    <ds:schemaRef ds:uri="1d7b11f3-737a-4676-bc22-39a832585b4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1443</TotalTime>
  <Words>209</Words>
  <Application>Microsoft Macintosh PowerPoint</Application>
  <PresentationFormat>Grand écran</PresentationFormat>
  <Paragraphs>70</Paragraphs>
  <Slides>7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Tw Cen MT</vt:lpstr>
      <vt:lpstr>Thème Office</vt:lpstr>
      <vt:lpstr>Présentation PowerPoint</vt:lpstr>
      <vt:lpstr>Présentation PowerPoint</vt:lpstr>
      <vt:lpstr>Présentation PowerPoint</vt:lpstr>
      <vt:lpstr>Conception de la manette</vt:lpstr>
      <vt:lpstr>Démo</vt:lpstr>
      <vt:lpstr>La commande</vt:lpstr>
      <vt:lpstr>Pour la prochaine soutenance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Flavien Henrotte--Robert</dc:creator>
  <cp:lastModifiedBy>Flavien Henrotte--Robert</cp:lastModifiedBy>
  <cp:revision>1</cp:revision>
  <dcterms:created xsi:type="dcterms:W3CDTF">2023-03-13T16:19:50Z</dcterms:created>
  <dcterms:modified xsi:type="dcterms:W3CDTF">2023-06-07T14:47:21Z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0x0101000F43A12CCB9B7347838AB0A2C5659991</vt:lpwstr>
  </property>
  <property fmtid="{D5CDD505-2E9C-101B-9397-08002B2CF9AE}" pid="3" name="MediaServiceImageTags">
    <vt:lpwstr/>
  </property>
</Properties>
</file>

<file path=docProps/thumbnail.jpeg>
</file>